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 101 ребенок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4712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61286" y="20427"/>
            <a:ext cx="877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по Кемеровской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</a:p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pic>
        <p:nvPicPr>
          <p:cNvPr id="11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16" y="5440341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554429" y="138717"/>
            <a:ext cx="6781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  <p:pic>
        <p:nvPicPr>
          <p:cNvPr id="12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19" y="165759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975239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0961" y="4006564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14" y="1256523"/>
            <a:ext cx="160948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506088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1477" y="213339"/>
            <a:ext cx="631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7688" y="1188438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  <p:pic>
        <p:nvPicPr>
          <p:cNvPr id="11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65" y="145304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90882"/>
              </p:ext>
            </p:extLst>
          </p:nvPr>
        </p:nvGraphicFramePr>
        <p:xfrm>
          <a:off x="263268" y="22057"/>
          <a:ext cx="1397909" cy="101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68" y="22057"/>
                        <a:ext cx="1397909" cy="1016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4823" y="117620"/>
            <a:ext cx="642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</a:t>
            </a:r>
            <a:endParaRPr lang="ru-RU" sz="24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Кемеровской области информирует детей:</a:t>
            </a:r>
          </a:p>
        </p:txBody>
      </p:sp>
      <p:pic>
        <p:nvPicPr>
          <p:cNvPr id="9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1" y="154448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30243"/>
              </p:ext>
            </p:extLst>
          </p:nvPr>
        </p:nvGraphicFramePr>
        <p:xfrm>
          <a:off x="233367" y="43411"/>
          <a:ext cx="1422762" cy="103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7" y="43411"/>
                        <a:ext cx="1422762" cy="103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324353" y="231849"/>
            <a:ext cx="685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65" y="246599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1151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Glavnyj</cp:lastModifiedBy>
  <cp:revision>10</cp:revision>
  <dcterms:created xsi:type="dcterms:W3CDTF">2016-11-09T06:27:55Z</dcterms:created>
  <dcterms:modified xsi:type="dcterms:W3CDTF">2020-06-09T03:10:29Z</dcterms:modified>
</cp:coreProperties>
</file>